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7" autoAdjust="0"/>
    <p:restoredTop sz="95394" autoAdjust="0"/>
  </p:normalViewPr>
  <p:slideViewPr>
    <p:cSldViewPr snapToGrid="0">
      <p:cViewPr varScale="1">
        <p:scale>
          <a:sx n="61" d="100"/>
          <a:sy n="61" d="100"/>
        </p:scale>
        <p:origin x="1176" y="6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0015" y="321733"/>
            <a:ext cx="6086517" cy="2577130"/>
          </a:xfrm>
        </p:spPr>
        <p:txBody>
          <a:bodyPr>
            <a:normAutofit fontScale="90000"/>
          </a:bodyPr>
          <a:lstStyle/>
          <a:p>
            <a:r>
              <a:rPr lang="en-GB" dirty="0"/>
              <a:t>Multi-lingual Chatbot for e-commerce start-up venturing in the Kenyan Market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E26B5-BB98-E5EE-113B-59E120B90DDC}"/>
              </a:ext>
            </a:extLst>
          </p:cNvPr>
          <p:cNvSpPr txBox="1"/>
          <p:nvPr/>
        </p:nvSpPr>
        <p:spPr>
          <a:xfrm>
            <a:off x="5985638" y="2928402"/>
            <a:ext cx="596053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Automating customer interactions through a machine learning-powered chatbot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35167-9EEF-4581-E5A1-700EA85CF132}"/>
              </a:ext>
            </a:extLst>
          </p:cNvPr>
          <p:cNvSpPr txBox="1"/>
          <p:nvPr/>
        </p:nvSpPr>
        <p:spPr>
          <a:xfrm>
            <a:off x="5985781" y="3831021"/>
            <a:ext cx="5712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Group Members: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Brian Waweru,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Hellen Mwaniki,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Jesicah Mutiso,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Pamela Godia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4ECA3-88A3-A7A2-B1CD-7A3978784D6F}"/>
              </a:ext>
            </a:extLst>
          </p:cNvPr>
          <p:cNvSpPr txBox="1"/>
          <p:nvPr/>
        </p:nvSpPr>
        <p:spPr>
          <a:xfrm>
            <a:off x="6064468" y="5418113"/>
            <a:ext cx="50186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Data Science Capstone </a:t>
            </a:r>
            <a:r>
              <a:rPr lang="en-US" dirty="0"/>
              <a:t>– August 2025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Dynamic delivery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0F79245D-314F-2B78-AB57-5196A89AD1B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76570550"/>
              </p:ext>
            </p:extLst>
          </p:nvPr>
        </p:nvGraphicFramePr>
        <p:xfrm>
          <a:off x="4525963" y="2027238"/>
          <a:ext cx="6721643" cy="38861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968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23658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91983">
                <a:tc>
                  <a:txBody>
                    <a:bodyPr/>
                    <a:lstStyle/>
                    <a:p>
                      <a:r>
                        <a:rPr lang="en-US" sz="180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66900">
                <a:tc>
                  <a:txBody>
                    <a:bodyPr/>
                    <a:lstStyle/>
                    <a:p>
                      <a:r>
                        <a:rPr lang="en-US" sz="1800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Final tips &amp; takeaways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02755" cy="3687763"/>
          </a:xfrm>
        </p:spPr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 </a:t>
            </a:r>
            <a:endParaRPr lang="en-ZA" dirty="0"/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C2599C7C-299A-2029-2887-5047F4D4A16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195797149"/>
              </p:ext>
            </p:extLst>
          </p:nvPr>
        </p:nvGraphicFramePr>
        <p:xfrm>
          <a:off x="911225" y="2043113"/>
          <a:ext cx="10363201" cy="3886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21907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51322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/>
          <a:lstStyle/>
          <a:p>
            <a:r>
              <a:rPr lang="en-US" dirty="0"/>
              <a:t>Overcoming nervousness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Engaging the audience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Effective delivery techniques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interest: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/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3144837" cy="3687763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4D1F-D2CD-3356-639E-75B37DE30F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56760" y="2073275"/>
            <a:ext cx="6192838" cy="3687763"/>
          </a:xfrm>
        </p:spPr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Speaking impact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10210800" cy="1954692"/>
          </a:xfrm>
        </p:spPr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Placeholder 9" descr="A person wearing a blue head scarf">
            <a:extLst>
              <a:ext uri="{FF2B5EF4-FFF2-40B4-BE49-F238E27FC236}">
                <a16:creationId xmlns:a16="http://schemas.microsoft.com/office/drawing/2014/main" id="{2DB9BC6B-625B-CD8D-FB1A-1E9EBC1544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62" b="962"/>
          <a:stretch/>
        </p:blipFill>
        <p:spPr>
          <a:xfrm>
            <a:off x="2179320" y="4094802"/>
            <a:ext cx="10027919" cy="2468880"/>
          </a:xfr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456</Words>
  <Application>Microsoft Office PowerPoint</Application>
  <PresentationFormat>Widescreen</PresentationFormat>
  <Paragraphs>125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 LT Pro Light</vt:lpstr>
      <vt:lpstr>Calibri</vt:lpstr>
      <vt:lpstr>Posterama</vt:lpstr>
      <vt:lpstr>Wingdings</vt:lpstr>
      <vt:lpstr>Custom</vt:lpstr>
      <vt:lpstr>Multi-lingual Chatbot for e-commerce start-up venturing in the Kenyan Market</vt:lpstr>
      <vt:lpstr>Agenda </vt:lpstr>
      <vt:lpstr>The power of communication</vt:lpstr>
      <vt:lpstr>Overcoming nervousness</vt:lpstr>
      <vt:lpstr>Engaging the audience</vt:lpstr>
      <vt:lpstr>Selecting 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Navigating Q&amp;A sessions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2023-12-19T17:34:13Z</dcterms:created>
  <dcterms:modified xsi:type="dcterms:W3CDTF">2025-07-24T19:50:28Z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